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13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 значка ГТО – к </a:t>
            </a:r>
            <a:r>
              <a:rPr lang="ru-RU" sz="54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лимпийской медали!</a:t>
            </a:r>
            <a:endParaRPr lang="ru-RU" sz="5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0796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5" name="Рисунок 4" descr="C:\Documents and Settings\Admin\Рабочий стол\Подборка для ГТО\image17742145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" y="692696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Admin\Рабочий стол\Подборка для ГТО\gto_v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325495" cy="187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457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От  значка ГТО – к Олимпийской медали!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Слайд 9</vt:lpstr>
      <vt:lpstr>А что сегодня?</vt:lpstr>
      <vt:lpstr>Горжусь тобой, Отечество!</vt:lpstr>
      <vt:lpstr>Слайд 12</vt:lpstr>
      <vt:lpstr>Слайд 13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Uka</dc:creator>
  <cp:lastModifiedBy>User</cp:lastModifiedBy>
  <cp:revision>22</cp:revision>
  <dcterms:modified xsi:type="dcterms:W3CDTF">2019-12-18T18:16:36Z</dcterms:modified>
</cp:coreProperties>
</file>